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2" r:id="rId4"/>
    <p:sldId id="358" r:id="rId5"/>
    <p:sldId id="359" r:id="rId6"/>
    <p:sldId id="366" r:id="rId7"/>
    <p:sldId id="365" r:id="rId8"/>
    <p:sldId id="367" r:id="rId9"/>
    <p:sldId id="368" r:id="rId10"/>
    <p:sldId id="369" r:id="rId11"/>
    <p:sldId id="364" r:id="rId12"/>
    <p:sldId id="363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>
        <p:scale>
          <a:sx n="100" d="100"/>
          <a:sy n="100" d="100"/>
        </p:scale>
        <p:origin x="1518" y="318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8" y="1016000"/>
            <a:ext cx="9980705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врача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55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186573"/>
            <a:ext cx="11560175" cy="481981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из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03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Главные критерии оценки</a:t>
            </a:r>
            <a:r>
              <a:rPr lang="en-US" dirty="0" smtClean="0"/>
              <a:t>: </a:t>
            </a:r>
            <a:r>
              <a:rPr lang="ru-RU" dirty="0" smtClean="0"/>
              <a:t>точность предикативной модели, рациональность составления расписания, гибкость приложения.</a:t>
            </a:r>
            <a:r>
              <a:rPr lang="ru-RU" dirty="0"/>
              <a:t> </a:t>
            </a:r>
            <a:r>
              <a:rPr lang="ru-RU" dirty="0" smtClean="0"/>
              <a:t>Полученное в ходе разработки решение удовлетворяет поставленным в задаче условиям.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Внедрение решения позволит упростить задачи прогнозирования количества исследований, построения графика и обмена информацией между сотрудниками и начальством.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оценки. Ожидаемый эффект.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4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 err="1" smtClean="0"/>
              <a:t>тимлид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 smtClean="0"/>
              <a:t>sinnerreal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89167453753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 smtClean="0"/>
              <a:t>алгоритм графика</a:t>
            </a:r>
            <a:endParaRPr lang="ru-RU" dirty="0"/>
          </a:p>
          <a:p>
            <a:r>
              <a:rPr lang="en-US" dirty="0" smtClean="0"/>
              <a:t>@</a:t>
            </a:r>
            <a:r>
              <a:rPr lang="de-DE" dirty="0" err="1"/>
              <a:t>IlyaGIGach</a:t>
            </a:r>
            <a:endParaRPr lang="ru-RU" dirty="0"/>
          </a:p>
          <a:p>
            <a:r>
              <a:rPr lang="en-US" dirty="0" smtClean="0"/>
              <a:t>89152461561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endParaRPr lang="ru-RU" dirty="0"/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редикативный алгоритм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Fegren</a:t>
            </a:r>
            <a:endParaRPr lang="ru-RU" dirty="0"/>
          </a:p>
          <a:p>
            <a:r>
              <a:rPr lang="en-US" dirty="0" smtClean="0"/>
              <a:t>89032817198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фронтенд</a:t>
            </a:r>
            <a:endParaRPr lang="ru-RU" dirty="0"/>
          </a:p>
          <a:p>
            <a:r>
              <a:rPr lang="en-US" dirty="0" smtClean="0"/>
              <a:t>@Gaknas</a:t>
            </a:r>
            <a:endParaRPr lang="ru-RU" dirty="0"/>
          </a:p>
          <a:p>
            <a:r>
              <a:rPr lang="ru-RU" dirty="0" smtClean="0"/>
              <a:t>89852877754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19" y="1016000"/>
            <a:ext cx="9996363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82" y="1016000"/>
            <a:ext cx="9986036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обработки</a:t>
            </a:r>
            <a:br>
              <a:rPr lang="ru-RU" dirty="0" smtClean="0"/>
            </a:br>
            <a:r>
              <a:rPr lang="ru-RU" dirty="0" smtClean="0"/>
              <a:t>непредвиденных обстоятельств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4" y="1016000"/>
            <a:ext cx="10027472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941" y="1016000"/>
            <a:ext cx="10022119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5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7413</TotalTime>
  <Words>161</Words>
  <Application>Microsoft Office PowerPoint</Application>
  <PresentationFormat>Широкоэкранный</PresentationFormat>
  <Paragraphs>59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кадрами</vt:lpstr>
      <vt:lpstr>Интерфейс для управления кадрами</vt:lpstr>
      <vt:lpstr>Интерфейс обработки непредвиденных обстоятельств</vt:lpstr>
      <vt:lpstr>Прогнозирование</vt:lpstr>
      <vt:lpstr>Интерфейс врача</vt:lpstr>
      <vt:lpstr>Экспорт из системы</vt:lpstr>
      <vt:lpstr>Критерии оценки. Ожидаемый эффект.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85</cp:revision>
  <dcterms:created xsi:type="dcterms:W3CDTF">2023-05-15T07:36:23Z</dcterms:created>
  <dcterms:modified xsi:type="dcterms:W3CDTF">2024-06-16T19:12:39Z</dcterms:modified>
</cp:coreProperties>
</file>